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0"/>
  </p:notesMasterIdLst>
  <p:sldIdLst>
    <p:sldId id="431" r:id="rId2"/>
    <p:sldId id="467" r:id="rId3"/>
    <p:sldId id="440" r:id="rId4"/>
    <p:sldId id="469" r:id="rId5"/>
    <p:sldId id="468" r:id="rId6"/>
    <p:sldId id="465" r:id="rId7"/>
    <p:sldId id="466" r:id="rId8"/>
    <p:sldId id="451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339966"/>
    <a:srgbClr val="000000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7" autoAdjust="0"/>
    <p:restoredTop sz="94585" autoAdjust="0"/>
  </p:normalViewPr>
  <p:slideViewPr>
    <p:cSldViewPr>
      <p:cViewPr>
        <p:scale>
          <a:sx n="100" d="100"/>
          <a:sy n="100" d="100"/>
        </p:scale>
        <p:origin x="-444" y="12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C98B6E-9CF3-4196-87EC-C8F419191D9B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E7C795-606B-466B-AB94-8ED6E061AAE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9CCFF"/>
            </a:gs>
            <a:gs pos="50000">
              <a:schemeClr val="bg1"/>
            </a:gs>
            <a:gs pos="100000">
              <a:srgbClr val="99CC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wiconpict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6400800"/>
            <a:ext cx="381000" cy="3810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2438400"/>
            <a:ext cx="9144000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  <a:t>Wavewin Sniffer 24</a:t>
            </a:r>
            <a:b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</a:br>
            <a:r>
              <a:rPr lang="en-US" sz="2800" b="1" i="1" dirty="0" smtClean="0">
                <a:latin typeface="Georgia" pitchFamily="18" charset="0"/>
              </a:rPr>
              <a:t>Configuration &amp; Polling Software </a:t>
            </a:r>
          </a:p>
          <a:p>
            <a:pPr algn="ctr">
              <a:spcBef>
                <a:spcPct val="50000"/>
              </a:spcBef>
            </a:pPr>
            <a:r>
              <a:rPr lang="en-US" sz="2800" b="1" i="1" dirty="0" smtClean="0">
                <a:latin typeface="Georgia" pitchFamily="18" charset="0"/>
              </a:rPr>
              <a:t>(Wavewin Sniffer Operations Guide)</a:t>
            </a:r>
            <a:endParaRPr lang="en-US" sz="2800" b="1" i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wiconpict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6400800"/>
            <a:ext cx="381000" cy="3810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2438400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  <a:t>Operations Guide Content</a:t>
            </a:r>
            <a:b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</a:br>
            <a:r>
              <a:rPr lang="en-US" sz="2800" b="1" i="1" dirty="0" smtClean="0">
                <a:latin typeface="Georgia" pitchFamily="18" charset="0"/>
              </a:rPr>
              <a:t>Viewing Data </a:t>
            </a:r>
            <a:endParaRPr lang="en-US" sz="2800" b="1" i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wiconpict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6400800"/>
            <a:ext cx="381000" cy="3810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2438401"/>
            <a:ext cx="9144000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  <a:t>Viewing Data</a:t>
            </a:r>
          </a:p>
          <a:p>
            <a:pPr algn="ctr">
              <a:spcBef>
                <a:spcPct val="50000"/>
              </a:spcBef>
            </a:pPr>
            <a:r>
              <a:rPr lang="en-US" sz="2800" b="1" i="1" dirty="0" smtClean="0">
                <a:latin typeface="Georgia" pitchFamily="18" charset="0"/>
              </a:rPr>
              <a:t>Run the Wavewin Sniffer Software</a:t>
            </a:r>
            <a:endParaRPr lang="en-US" sz="2800" b="1" i="1" dirty="0">
              <a:latin typeface="Georgia" pitchFamily="18" charset="0"/>
            </a:endParaRPr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H="1" flipV="1">
            <a:off x="4483100" y="4888468"/>
            <a:ext cx="698500" cy="920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5181600" y="5802868"/>
            <a:ext cx="3505200" cy="369332"/>
          </a:xfrm>
          <a:prstGeom prst="rect">
            <a:avLst/>
          </a:prstGeom>
          <a:noFill/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Georgia" pitchFamily="18" charset="0"/>
                <a:cs typeface="Arial" charset="0"/>
              </a:rPr>
              <a:t>Double Click </a:t>
            </a:r>
            <a:r>
              <a:rPr lang="en-US" i="1" dirty="0" smtClean="0">
                <a:latin typeface="Georgia" pitchFamily="18" charset="0"/>
                <a:cs typeface="Arial" charset="0"/>
              </a:rPr>
              <a:t>“</a:t>
            </a:r>
            <a:r>
              <a:rPr lang="en-US" i="1" dirty="0" err="1" smtClean="0">
                <a:latin typeface="Georgia" pitchFamily="18" charset="0"/>
                <a:cs typeface="Arial" charset="0"/>
              </a:rPr>
              <a:t>Wavewin</a:t>
            </a:r>
            <a:r>
              <a:rPr lang="en-US" i="1" smtClean="0">
                <a:latin typeface="Georgia" pitchFamily="18" charset="0"/>
                <a:cs typeface="Arial" charset="0"/>
              </a:rPr>
              <a:t> Sniffer</a:t>
            </a:r>
            <a:r>
              <a:rPr lang="en-US" i="1" dirty="0" smtClean="0">
                <a:latin typeface="Georgia" pitchFamily="18" charset="0"/>
                <a:cs typeface="Arial" charset="0"/>
              </a:rPr>
              <a:t>”.</a:t>
            </a:r>
            <a:endParaRPr lang="en-US" i="1" dirty="0">
              <a:latin typeface="Georgia" pitchFamily="18" charset="0"/>
              <a:cs typeface="Arial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9337" y="3926443"/>
            <a:ext cx="863663" cy="96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View1-View Button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04800" y="3957935"/>
            <a:ext cx="5562600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latin typeface="Georgia" pitchFamily="18" charset="0"/>
              </a:rPr>
              <a:t>Click “View Files” to view the data files.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16" name="Line 5"/>
          <p:cNvSpPr>
            <a:spLocks noChangeShapeType="1"/>
          </p:cNvSpPr>
          <p:nvPr/>
        </p:nvSpPr>
        <p:spPr bwMode="auto">
          <a:xfrm flipH="1" flipV="1">
            <a:off x="304800" y="4419600"/>
            <a:ext cx="21336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Oval 4"/>
          <p:cNvSpPr>
            <a:spLocks noChangeArrowheads="1"/>
          </p:cNvSpPr>
          <p:nvPr/>
        </p:nvSpPr>
        <p:spPr bwMode="auto">
          <a:xfrm>
            <a:off x="2438400" y="6000750"/>
            <a:ext cx="990600" cy="55245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228600" y="2667000"/>
            <a:ext cx="1752600" cy="914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flipH="1" flipV="1">
            <a:off x="228600" y="3200400"/>
            <a:ext cx="76200" cy="1371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04800" y="4572000"/>
            <a:ext cx="8077200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>
                <a:solidFill>
                  <a:srgbClr val="333399"/>
                </a:solidFill>
                <a:latin typeface="Georgia" pitchFamily="18" charset="0"/>
              </a:rPr>
              <a:t>Wavewin32: </a:t>
            </a:r>
            <a:r>
              <a:rPr lang="en-US" sz="2400" i="1" dirty="0">
                <a:latin typeface="Georgia" pitchFamily="18" charset="0"/>
              </a:rPr>
              <a:t>Folder path where the data files are saved.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1371600" y="1295400"/>
            <a:ext cx="4191000" cy="8382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304800" y="2133600"/>
            <a:ext cx="2667000" cy="2438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04800" y="4572000"/>
            <a:ext cx="6248400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latin typeface="Georgia" pitchFamily="18" charset="0"/>
              </a:rPr>
              <a:t>Double click on the file to view the data.</a:t>
            </a:r>
            <a:endParaRPr lang="en-US" sz="2400" i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20700" y="2559050"/>
            <a:ext cx="800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en-US" sz="2400" b="1" i="1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76200" y="3087469"/>
            <a:ext cx="8991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 i="1" dirty="0">
                <a:solidFill>
                  <a:srgbClr val="333399"/>
                </a:solidFill>
                <a:latin typeface="Georgia" pitchFamily="18" charset="0"/>
              </a:rPr>
              <a:t>End of </a:t>
            </a:r>
            <a: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  <a:t>Operations Guide</a:t>
            </a:r>
            <a:endParaRPr lang="en-US" sz="3600" b="1" i="1" dirty="0">
              <a:solidFill>
                <a:srgbClr val="333399"/>
              </a:solidFill>
              <a:latin typeface="Georgia" pitchFamily="18" charset="0"/>
            </a:endParaRPr>
          </a:p>
        </p:txBody>
      </p:sp>
      <p:pic>
        <p:nvPicPr>
          <p:cNvPr id="3" name="Picture 2" descr="wwiconpict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6400800"/>
            <a:ext cx="381000" cy="3810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13470</TotalTime>
  <Words>55</Words>
  <Application>Microsoft Office PowerPoint</Application>
  <PresentationFormat>On-screen Show (4:3)</PresentationFormat>
  <Paragraphs>10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Wavewin Sniffer 24</dc:title>
  <dc:creator>John</dc:creator>
  <cp:lastModifiedBy>George</cp:lastModifiedBy>
  <cp:revision>638</cp:revision>
  <dcterms:created xsi:type="dcterms:W3CDTF">2011-02-24T13:37:56Z</dcterms:created>
  <dcterms:modified xsi:type="dcterms:W3CDTF">2012-05-25T01:09:11Z</dcterms:modified>
</cp:coreProperties>
</file>